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72"/>
  </p:normalViewPr>
  <p:slideViewPr>
    <p:cSldViewPr snapToGrid="0">
      <p:cViewPr varScale="1">
        <p:scale>
          <a:sx n="60" d="100"/>
          <a:sy n="60" d="100"/>
        </p:scale>
        <p:origin x="2530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4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omi Collison" userId="459c73db-8e42-4d39-98f0-2dc615770113" providerId="ADAL" clId="{262AE077-4306-484E-BEDA-0AA7583953F4}"/>
    <pc:docChg chg="delSld modSld">
      <pc:chgData name="Naomi Collison" userId="459c73db-8e42-4d39-98f0-2dc615770113" providerId="ADAL" clId="{262AE077-4306-484E-BEDA-0AA7583953F4}" dt="2023-08-23T10:46:55.453" v="6" actId="1076"/>
      <pc:docMkLst>
        <pc:docMk/>
      </pc:docMkLst>
      <pc:sldChg chg="del">
        <pc:chgData name="Naomi Collison" userId="459c73db-8e42-4d39-98f0-2dc615770113" providerId="ADAL" clId="{262AE077-4306-484E-BEDA-0AA7583953F4}" dt="2023-08-23T10:46:45.970" v="0" actId="47"/>
        <pc:sldMkLst>
          <pc:docMk/>
          <pc:sldMk cId="3024171338" sldId="256"/>
        </pc:sldMkLst>
      </pc:sldChg>
      <pc:sldChg chg="modSp mod">
        <pc:chgData name="Naomi Collison" userId="459c73db-8e42-4d39-98f0-2dc615770113" providerId="ADAL" clId="{262AE077-4306-484E-BEDA-0AA7583953F4}" dt="2023-08-23T10:46:55.453" v="6" actId="1076"/>
        <pc:sldMkLst>
          <pc:docMk/>
          <pc:sldMk cId="994634666" sldId="257"/>
        </pc:sldMkLst>
        <pc:spChg chg="mod">
          <ac:chgData name="Naomi Collison" userId="459c73db-8e42-4d39-98f0-2dc615770113" providerId="ADAL" clId="{262AE077-4306-484E-BEDA-0AA7583953F4}" dt="2023-08-23T10:46:50.986" v="5" actId="20577"/>
          <ac:spMkLst>
            <pc:docMk/>
            <pc:sldMk cId="994634666" sldId="257"/>
            <ac:spMk id="3" creationId="{A7F031F4-31FF-1F93-5055-E2BA11C39117}"/>
          </ac:spMkLst>
        </pc:spChg>
        <pc:picChg chg="mod">
          <ac:chgData name="Naomi Collison" userId="459c73db-8e42-4d39-98f0-2dc615770113" providerId="ADAL" clId="{262AE077-4306-484E-BEDA-0AA7583953F4}" dt="2023-08-23T10:46:55.453" v="6" actId="1076"/>
          <ac:picMkLst>
            <pc:docMk/>
            <pc:sldMk cId="994634666" sldId="257"/>
            <ac:picMk id="2" creationId="{AA9DCDF6-48A8-10DA-EDDC-DC50A1E9897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F6684-CF28-F147-8C13-1F2CE1B2DCBA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3A90-F186-A14E-8E71-BFCB4C027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525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F6684-CF28-F147-8C13-1F2CE1B2DCBA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3A90-F186-A14E-8E71-BFCB4C027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851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F6684-CF28-F147-8C13-1F2CE1B2DCBA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3A90-F186-A14E-8E71-BFCB4C027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12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F6684-CF28-F147-8C13-1F2CE1B2DCBA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3A90-F186-A14E-8E71-BFCB4C027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84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F6684-CF28-F147-8C13-1F2CE1B2DCBA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3A90-F186-A14E-8E71-BFCB4C027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150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F6684-CF28-F147-8C13-1F2CE1B2DCBA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3A90-F186-A14E-8E71-BFCB4C027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4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F6684-CF28-F147-8C13-1F2CE1B2DCBA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3A90-F186-A14E-8E71-BFCB4C027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133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F6684-CF28-F147-8C13-1F2CE1B2DCBA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3A90-F186-A14E-8E71-BFCB4C027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825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F6684-CF28-F147-8C13-1F2CE1B2DCBA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3A90-F186-A14E-8E71-BFCB4C027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750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2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F6684-CF28-F147-8C13-1F2CE1B2DCBA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3A90-F186-A14E-8E71-BFCB4C027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767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2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F6684-CF28-F147-8C13-1F2CE1B2DCBA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3A90-F186-A14E-8E71-BFCB4C027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847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F6684-CF28-F147-8C13-1F2CE1B2DCBA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93A90-F186-A14E-8E71-BFCB4C0275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727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A9DCDF6-48A8-10DA-EDDC-DC50A1E98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97007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7F031F4-31FF-1F93-5055-E2BA11C39117}"/>
              </a:ext>
            </a:extLst>
          </p:cNvPr>
          <p:cNvSpPr/>
          <p:nvPr/>
        </p:nvSpPr>
        <p:spPr>
          <a:xfrm>
            <a:off x="1998133" y="8314267"/>
            <a:ext cx="1430867" cy="795867"/>
          </a:xfrm>
          <a:prstGeom prst="rect">
            <a:avLst/>
          </a:prstGeom>
          <a:solidFill>
            <a:srgbClr val="FF4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994634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Remember A Charity" ma:contentTypeID="0x01010023A14D4CFA364843BAAC35DE653FCB2E1100F1C3805A8A9C7C43882E0CA841BBD5FC" ma:contentTypeVersion="4" ma:contentTypeDescription="" ma:contentTypeScope="" ma:versionID="98005bb70f45672463a53c3d60f73ff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c5ea19e48e5b70133dc8aa5b0a09a0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8f3aa738-11c4-415c-abff-520d91a41c14" ContentTypeId="0x01010023A14D4CFA364843BAAC35DE653FCB2E11" PreviousValue="false" LastSyncTimeStamp="2021-09-30T17:10:26.64Z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E3B22B2-59DE-449F-B634-871E39C19CCE}"/>
</file>

<file path=customXml/itemProps2.xml><?xml version="1.0" encoding="utf-8"?>
<ds:datastoreItem xmlns:ds="http://schemas.openxmlformats.org/officeDocument/2006/customXml" ds:itemID="{C557B9E7-7BC3-4F3F-9942-00476C34B9C4}"/>
</file>

<file path=customXml/itemProps3.xml><?xml version="1.0" encoding="utf-8"?>
<ds:datastoreItem xmlns:ds="http://schemas.openxmlformats.org/officeDocument/2006/customXml" ds:itemID="{29E21667-A878-405B-B085-D176D39F49DA}"/>
</file>

<file path=customXml/itemProps4.xml><?xml version="1.0" encoding="utf-8"?>
<ds:datastoreItem xmlns:ds="http://schemas.openxmlformats.org/officeDocument/2006/customXml" ds:itemID="{1086358B-A031-44E9-8DC7-6097C78D3925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</TotalTime>
  <Words>4</Words>
  <Application>Microsoft Office PowerPoint</Application>
  <PresentationFormat>A4 Paper (210x297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Salt</dc:creator>
  <cp:lastModifiedBy>Naomi Collison</cp:lastModifiedBy>
  <cp:revision>1</cp:revision>
  <dcterms:created xsi:type="dcterms:W3CDTF">2023-08-22T17:55:42Z</dcterms:created>
  <dcterms:modified xsi:type="dcterms:W3CDTF">2023-08-23T10:46:57Z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0x01010023A14D4CFA364843BAAC35DE653FCB2E1100F1C3805A8A9C7C43882E0CA841BBD5FC</vt:lpwstr>
  </property>
</Properties>
</file>